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7" r:id="rId2"/>
    <p:sldId id="259" r:id="rId3"/>
    <p:sldId id="260" r:id="rId4"/>
    <p:sldId id="261" r:id="rId5"/>
    <p:sldId id="263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110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38392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17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9675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285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0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1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5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8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2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4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6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A4FD-B422-348F-64EE-AE535F05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Data Set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8026F-DE5B-902B-F32D-80897F2AEDC1}"/>
              </a:ext>
            </a:extLst>
          </p:cNvPr>
          <p:cNvSpPr txBox="1"/>
          <p:nvPr/>
        </p:nvSpPr>
        <p:spPr>
          <a:xfrm>
            <a:off x="1683956" y="2133600"/>
            <a:ext cx="4140772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865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/>
              <a:t>Data set consits of Patient details, </a:t>
            </a:r>
          </a:p>
          <a:p>
            <a:pPr marL="62865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/>
              <a:t>Impact on vision due to smoking and drinking </a:t>
            </a:r>
          </a:p>
          <a:p>
            <a:pPr marL="62865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/>
              <a:t> impact on cholesterol level</a:t>
            </a:r>
          </a:p>
          <a:p>
            <a:pPr marL="62865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/>
              <a:t>Also the impact on Blood level.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3FDA387B-5F62-6E8B-02CE-DC29432A5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4" r="9008" b="-1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CCDD236-0DC2-51D8-BF58-A95A5841C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20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"/>
    </mc:Choice>
    <mc:Fallback xmlns="">
      <p:transition spd="slow" advTm="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2DF-38DB-3D6D-2284-FF58831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1"/>
                </a:solidFill>
              </a:rPr>
              <a:t>New measurements created in Dataset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BEB20-083A-88EE-BCC1-5261BA49B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49" y="1528689"/>
            <a:ext cx="4219551" cy="2536874"/>
          </a:xfrm>
        </p:spPr>
        <p:txBody>
          <a:bodyPr>
            <a:norm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Age Group = </a:t>
            </a:r>
          </a:p>
          <a:p>
            <a:r>
              <a:rPr lang="en-US" sz="14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Patient_Details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'[age]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"Young Adult"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Patient_Details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'[age]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"Middle-aged"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"Elderly"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F9877-AF14-FA79-8031-081CB81839D4}"/>
              </a:ext>
            </a:extLst>
          </p:cNvPr>
          <p:cNvSpPr txBox="1"/>
          <p:nvPr/>
        </p:nvSpPr>
        <p:spPr>
          <a:xfrm>
            <a:off x="6612572" y="1631852"/>
            <a:ext cx="46697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BP_Status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Max_SBP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Cholesterol_Details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'[SBP]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Max_DBP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Cholesterol_Details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'[DBP]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High_SBP_Threshold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130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Low_SBP_Threshold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High_DBP_Threshold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Low_DBP_Threshold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Max_SBP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High_SBP_Threshold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Max_DBP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High_DBP_Threshold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"High"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Max_SBP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Low_SBP_Threshold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Max_DBP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6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Low_DBP_Threshold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"Low"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"Normal"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2B42361-89B8-9DED-A025-A77722FF1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434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"/>
    </mc:Choice>
    <mc:Fallback xmlns="">
      <p:transition spd="slow" advTm="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4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6167D22-B2B2-4469-BE4E-6B0DC972E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D594F-C9B1-3594-BA91-7AFF6D30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53" y="223723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3C3F79"/>
                </a:solidFill>
              </a:rPr>
              <a:t>Appendix 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27E2F65-D0DD-4710-977A-873706F9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C3F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594B99-0F58-1381-50A9-4CD88CB01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12" y="1289197"/>
            <a:ext cx="4651056" cy="4607973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A321F1B-4490-1F65-E20C-D0C9F5FD7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778" y="1399027"/>
            <a:ext cx="4296833" cy="4601608"/>
          </a:xfrm>
          <a:prstGeom prst="rect">
            <a:avLst/>
          </a:prstGeom>
        </p:spPr>
      </p:pic>
      <p:sp>
        <p:nvSpPr>
          <p:cNvPr id="130" name="Freeform 33">
            <a:extLst>
              <a:ext uri="{FF2B5EF4-FFF2-40B4-BE49-F238E27FC236}">
                <a16:creationId xmlns:a16="http://schemas.microsoft.com/office/drawing/2014/main" id="{783A863A-BB4D-4ECD-8D75-B5B6F03D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81489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AC11FAE-AA4F-CA2C-C524-71358D7C0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027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"/>
    </mc:Choice>
    <mc:Fallback xmlns="">
      <p:transition spd="slow" advTm="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01E7660-30BE-4AD1-939C-8ABBC66E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AF2339E5-4CFB-46BA-A1E6-1F2F59297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A714EACA-E00A-47F4-9617-48EF86FC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3D643816-3096-4530-BAC2-B7799760D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4481B6B9-DFCC-4B58-B517-C90F7700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C3AD10B5-BAA3-43BF-AB59-8B0E610B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A8CBC7E8-2093-422A-B1DF-548212F5E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DACD4C1E-0C60-49F4-9940-2EC2B351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D4EBDC8A-E0EA-4C61-9A07-F87965F30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56AB17E4-FFC1-40A6-8716-4DA6E7E2E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18B82752-3697-40F0-A707-455553AE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46E341FE-2212-45E9-9AC6-689D6A7A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60DDF26F-4245-4642-8C13-878C6ABE4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F0A64F-6E97-407F-905F-CFB60C87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6B2CD8E6-069E-402A-B6AC-FF0051404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A6CA6D01-96EA-411D-B14A-86F2AFDBD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69CFD19D-A122-4CB2-866A-479CA3A5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C9F6C159-EFEF-4092-B1F1-7AB7F5A44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3A1E13BE-E59A-46EA-8C13-190FCBC3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4872D65B-9C5F-405F-BCCD-D61CB856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F6590D24-F49D-498F-A9A5-9CF6B0951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F7AFD90D-3869-4EB4-A43D-A59A0583F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226A884C-1C5B-4789-8BED-CA2815F2B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54FC0D3F-819F-41B1-BFC2-FA3443FB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839E654C-F067-4053-881C-7D53C2E60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F44A0F15-BA31-4A9E-A48B-2F1D0E2CE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62631CC7-E8DA-4782-ADDD-F97B25E40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Freeform 11">
            <a:extLst>
              <a:ext uri="{FF2B5EF4-FFF2-40B4-BE49-F238E27FC236}">
                <a16:creationId xmlns:a16="http://schemas.microsoft.com/office/drawing/2014/main" id="{5D16879A-58B6-4F6B-8688-42B28FE10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BCBC0B5-9E57-4D7F-BCA9-3AB73BF6C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62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60EE7F-2246-4D2B-B4B0-22B958F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6406481" cy="526019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766F5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E4CB475-7F2D-2CF5-299A-859294599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73453"/>
            <a:ext cx="5762486" cy="43855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1268047-54AF-4152-9AD2-157673E96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2923" y="643467"/>
            <a:ext cx="4335610" cy="526019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766F5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A7831-AA88-38B4-5232-3E0C11A51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656" y="1113241"/>
            <a:ext cx="3692144" cy="4355130"/>
          </a:xfrm>
          <a:prstGeom prst="rect">
            <a:avLst/>
          </a:prstGeom>
        </p:spPr>
      </p:pic>
      <p:sp>
        <p:nvSpPr>
          <p:cNvPr id="50" name="Freeform 11">
            <a:extLst>
              <a:ext uri="{FF2B5EF4-FFF2-40B4-BE49-F238E27FC236}">
                <a16:creationId xmlns:a16="http://schemas.microsoft.com/office/drawing/2014/main" id="{36D73EF9-F875-4009-AE45-240606B75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1E700B8-CEE4-30CE-E3DB-46E2B81755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9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55"/>
    </mc:Choice>
    <mc:Fallback xmlns="">
      <p:transition spd="slow" advTm="19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2098DD-52FB-FA75-069C-106C3B6F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Questions that can be answered using the dataset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6B3B5D6-8ECC-EDA4-B99E-086090331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53" r="20363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89BFF-413B-0F24-B68F-BBC0B53B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motivations for Smoking and Drinking cessation vary across different age groups? 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are the most effective intervention strategies for each age demographic?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external factors such as social influence, health knowledge, and economic status impact Smoking and Drinking cessation behaviors within each age group? </a:t>
            </a:r>
          </a:p>
          <a:p>
            <a:endParaRPr lang="en-US" dirty="0"/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649E0D50-58BC-2097-AC9F-DF779107F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84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32"/>
    </mc:Choice>
    <mc:Fallback xmlns="">
      <p:transition spd="slow" advTm="3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Close-up unopened pill packets">
            <a:extLst>
              <a:ext uri="{FF2B5EF4-FFF2-40B4-BE49-F238E27FC236}">
                <a16:creationId xmlns:a16="http://schemas.microsoft.com/office/drawing/2014/main" id="{F819735F-5244-F5B5-9423-AE90507B0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17" r="27194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50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DD881-6595-ED70-1F55-A6101523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BB35C-7E3C-33E2-D401-819622C5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>
                <a:solidFill>
                  <a:srgbClr val="FE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Renal Health Dynamics Across Age Groups: 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>
                <a:solidFill>
                  <a:srgbClr val="FE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Cardiovascular Advantages of Smoking and Drinking Cessation: </a:t>
            </a:r>
            <a:endParaRPr lang="en-US">
              <a:solidFill>
                <a:srgbClr val="FEFFFF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>
                <a:solidFill>
                  <a:srgbClr val="FE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Sensory Health Disparities in Non-Smokers: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kern="0">
                <a:solidFill>
                  <a:srgbClr val="FEFF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The analysis reveals significant correlations between lifestyle factors, such as smoking and alcohol consumption.</a:t>
            </a:r>
            <a:endParaRPr lang="en-US" kern="100">
              <a:solidFill>
                <a:srgbClr val="FE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>
              <a:solidFill>
                <a:srgbClr val="FEFFFF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AC5FE7B-179A-D386-E11F-1582DF1C0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9230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2445"/>
    </mc:Choice>
    <mc:Fallback xmlns="">
      <p:transition spd="slow" advTm="42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7F6FB863-23BE-10E3-5538-81973FFC8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ADEE7-F781-E587-554B-12558271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963397F3-DC32-ABCE-E0A6-B37483E07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401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714"/>
    </mc:Choice>
    <mc:Fallback xmlns="">
      <p:transition spd="slow" advTm="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253</TotalTime>
  <Words>300</Words>
  <Application>Microsoft Office PowerPoint</Application>
  <PresentationFormat>Widescreen</PresentationFormat>
  <Paragraphs>37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Century Gothic</vt:lpstr>
      <vt:lpstr>Consolas</vt:lpstr>
      <vt:lpstr>Symbol</vt:lpstr>
      <vt:lpstr>Wingdings 3</vt:lpstr>
      <vt:lpstr>Wisp</vt:lpstr>
      <vt:lpstr>Data Set </vt:lpstr>
      <vt:lpstr>New measurements created in Dataset</vt:lpstr>
      <vt:lpstr>Appendix </vt:lpstr>
      <vt:lpstr>PowerPoint Presentation</vt:lpstr>
      <vt:lpstr>Questions that can be answered using the dataset</vt:lpstr>
      <vt:lpstr>Findings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  Eswara Charan Prathi – 100922259 Sofian Syed - 100922273 Sai Shashank Kambalapally - 100938357 Yaswanth Palukuri - 100937811 Divya Pithani  – 100938076 </dc:title>
  <dc:creator>Sofian Syed</dc:creator>
  <cp:lastModifiedBy>Sofian Syed</cp:lastModifiedBy>
  <cp:revision>3</cp:revision>
  <dcterms:created xsi:type="dcterms:W3CDTF">2024-04-08T14:48:17Z</dcterms:created>
  <dcterms:modified xsi:type="dcterms:W3CDTF">2024-08-27T00:02:15Z</dcterms:modified>
</cp:coreProperties>
</file>